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8" r:id="rId5"/>
    <p:sldId id="284" r:id="rId6"/>
    <p:sldId id="279" r:id="rId7"/>
    <p:sldId id="280" r:id="rId8"/>
    <p:sldId id="281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21924-9867-4F7A-A09D-9EC6EB605FC8}" v="7" dt="2024-06-02T05:11:17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 Bandaru" userId="a5f81ecf8edc2088" providerId="LiveId" clId="{2EF21924-9867-4F7A-A09D-9EC6EB605FC8}"/>
    <pc:docChg chg="delSld modSld">
      <pc:chgData name="Venkat Bandaru" userId="a5f81ecf8edc2088" providerId="LiveId" clId="{2EF21924-9867-4F7A-A09D-9EC6EB605FC8}" dt="2024-06-02T05:11:56.743" v="7" actId="2696"/>
      <pc:docMkLst>
        <pc:docMk/>
      </pc:docMkLst>
      <pc:sldChg chg="addSp modSp">
        <pc:chgData name="Venkat Bandaru" userId="a5f81ecf8edc2088" providerId="LiveId" clId="{2EF21924-9867-4F7A-A09D-9EC6EB605FC8}" dt="2024-06-02T05:06:27.618" v="0"/>
        <pc:sldMkLst>
          <pc:docMk/>
          <pc:sldMk cId="4167884232" sldId="278"/>
        </pc:sldMkLst>
        <pc:picChg chg="add mod">
          <ac:chgData name="Venkat Bandaru" userId="a5f81ecf8edc2088" providerId="LiveId" clId="{2EF21924-9867-4F7A-A09D-9EC6EB605FC8}" dt="2024-06-02T05:06:27.618" v="0"/>
          <ac:picMkLst>
            <pc:docMk/>
            <pc:sldMk cId="4167884232" sldId="278"/>
            <ac:picMk id="3" creationId="{79DCC6F8-12DA-F01D-FE52-47FBF9751D56}"/>
          </ac:picMkLst>
        </pc:picChg>
      </pc:sldChg>
      <pc:sldChg chg="addSp modSp">
        <pc:chgData name="Venkat Bandaru" userId="a5f81ecf8edc2088" providerId="LiveId" clId="{2EF21924-9867-4F7A-A09D-9EC6EB605FC8}" dt="2024-06-02T05:08:12.113" v="2"/>
        <pc:sldMkLst>
          <pc:docMk/>
          <pc:sldMk cId="3220235682" sldId="279"/>
        </pc:sldMkLst>
        <pc:picChg chg="add mod">
          <ac:chgData name="Venkat Bandaru" userId="a5f81ecf8edc2088" providerId="LiveId" clId="{2EF21924-9867-4F7A-A09D-9EC6EB605FC8}" dt="2024-06-02T05:08:12.113" v="2"/>
          <ac:picMkLst>
            <pc:docMk/>
            <pc:sldMk cId="3220235682" sldId="279"/>
            <ac:picMk id="4" creationId="{93C25D16-974A-9171-8EFA-F0B81B61961E}"/>
          </ac:picMkLst>
        </pc:picChg>
      </pc:sldChg>
      <pc:sldChg chg="addSp delSp modSp">
        <pc:chgData name="Venkat Bandaru" userId="a5f81ecf8edc2088" providerId="LiveId" clId="{2EF21924-9867-4F7A-A09D-9EC6EB605FC8}" dt="2024-06-02T05:09:44.018" v="4"/>
        <pc:sldMkLst>
          <pc:docMk/>
          <pc:sldMk cId="2683149043" sldId="280"/>
        </pc:sldMkLst>
        <pc:picChg chg="add del mod">
          <ac:chgData name="Venkat Bandaru" userId="a5f81ecf8edc2088" providerId="LiveId" clId="{2EF21924-9867-4F7A-A09D-9EC6EB605FC8}" dt="2024-06-02T05:09:44.018" v="4"/>
          <ac:picMkLst>
            <pc:docMk/>
            <pc:sldMk cId="2683149043" sldId="280"/>
            <ac:picMk id="3" creationId="{1D5C34EF-4CC0-D624-DF2C-4AA4BA203B3C}"/>
          </ac:picMkLst>
        </pc:picChg>
        <pc:picChg chg="add mod">
          <ac:chgData name="Venkat Bandaru" userId="a5f81ecf8edc2088" providerId="LiveId" clId="{2EF21924-9867-4F7A-A09D-9EC6EB605FC8}" dt="2024-06-02T05:09:44.018" v="4"/>
          <ac:picMkLst>
            <pc:docMk/>
            <pc:sldMk cId="2683149043" sldId="280"/>
            <ac:picMk id="4" creationId="{D6639FC4-E554-3BB3-8D30-3D401EF27656}"/>
          </ac:picMkLst>
        </pc:picChg>
      </pc:sldChg>
      <pc:sldChg chg="addSp modSp">
        <pc:chgData name="Venkat Bandaru" userId="a5f81ecf8edc2088" providerId="LiveId" clId="{2EF21924-9867-4F7A-A09D-9EC6EB605FC8}" dt="2024-06-02T05:10:25.546" v="5"/>
        <pc:sldMkLst>
          <pc:docMk/>
          <pc:sldMk cId="838706774" sldId="281"/>
        </pc:sldMkLst>
        <pc:picChg chg="add mod">
          <ac:chgData name="Venkat Bandaru" userId="a5f81ecf8edc2088" providerId="LiveId" clId="{2EF21924-9867-4F7A-A09D-9EC6EB605FC8}" dt="2024-06-02T05:10:25.546" v="5"/>
          <ac:picMkLst>
            <pc:docMk/>
            <pc:sldMk cId="838706774" sldId="281"/>
            <ac:picMk id="3" creationId="{24679E62-8CEA-5245-05B5-B4E34DE6CB44}"/>
          </ac:picMkLst>
        </pc:picChg>
      </pc:sldChg>
      <pc:sldChg chg="del">
        <pc:chgData name="Venkat Bandaru" userId="a5f81ecf8edc2088" providerId="LiveId" clId="{2EF21924-9867-4F7A-A09D-9EC6EB605FC8}" dt="2024-06-02T05:11:56.743" v="7" actId="2696"/>
        <pc:sldMkLst>
          <pc:docMk/>
          <pc:sldMk cId="3225468168" sldId="282"/>
        </pc:sldMkLst>
      </pc:sldChg>
      <pc:sldChg chg="addSp modSp">
        <pc:chgData name="Venkat Bandaru" userId="a5f81ecf8edc2088" providerId="LiveId" clId="{2EF21924-9867-4F7A-A09D-9EC6EB605FC8}" dt="2024-06-02T05:11:17.479" v="6"/>
        <pc:sldMkLst>
          <pc:docMk/>
          <pc:sldMk cId="3262746186" sldId="283"/>
        </pc:sldMkLst>
        <pc:picChg chg="add mod">
          <ac:chgData name="Venkat Bandaru" userId="a5f81ecf8edc2088" providerId="LiveId" clId="{2EF21924-9867-4F7A-A09D-9EC6EB605FC8}" dt="2024-06-02T05:11:17.479" v="6"/>
          <ac:picMkLst>
            <pc:docMk/>
            <pc:sldMk cId="3262746186" sldId="283"/>
            <ac:picMk id="3" creationId="{7D39055D-2EC3-1CC4-0541-3F04A669000E}"/>
          </ac:picMkLst>
        </pc:picChg>
      </pc:sldChg>
      <pc:sldChg chg="addSp modSp">
        <pc:chgData name="Venkat Bandaru" userId="a5f81ecf8edc2088" providerId="LiveId" clId="{2EF21924-9867-4F7A-A09D-9EC6EB605FC8}" dt="2024-06-02T05:07:11.859" v="1"/>
        <pc:sldMkLst>
          <pc:docMk/>
          <pc:sldMk cId="3187529736" sldId="284"/>
        </pc:sldMkLst>
        <pc:picChg chg="add mod">
          <ac:chgData name="Venkat Bandaru" userId="a5f81ecf8edc2088" providerId="LiveId" clId="{2EF21924-9867-4F7A-A09D-9EC6EB605FC8}" dt="2024-06-02T05:07:11.859" v="1"/>
          <ac:picMkLst>
            <pc:docMk/>
            <pc:sldMk cId="3187529736" sldId="284"/>
            <ac:picMk id="2" creationId="{B86A06B3-97F9-FAE8-A946-DE82ABC3D1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3.m4a"/><Relationship Id="rId7" Type="http://schemas.openxmlformats.org/officeDocument/2006/relationships/image" Target="../media/image8.jpeg"/><Relationship Id="rId2" Type="http://schemas.microsoft.com/office/2007/relationships/media" Target="../media/media3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Grouping Data with GROUP BY Clause in SQL</a:t>
            </a:r>
            <a:endParaRPr lang="en-US" sz="4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DCC6F8-12DA-F01D-FE52-47FBF9751D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2"/>
    </mc:Choice>
    <mc:Fallback>
      <p:transition spd="slow" advTm="6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2481D59-2F53-398C-7FA3-4EB5DF277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053" y="2444841"/>
            <a:ext cx="9617894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provides a comprehensive overview of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clause in SQL,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demonstrating its basic syntax, usage with multiple columns,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with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clause,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practical examples to group data based on common attributes.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6A06B3-97F9-FAE8-A946-DE82ABC3D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4"/>
    </mc:Choice>
    <mc:Fallback>
      <p:transition spd="slow" advTm="1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965" y="235974"/>
            <a:ext cx="4538124" cy="1496474"/>
          </a:xfrm>
        </p:spPr>
        <p:txBody>
          <a:bodyPr anchor="b">
            <a:normAutofit fontScale="90000"/>
          </a:bodyPr>
          <a:lstStyle/>
          <a:p>
            <a:pPr algn="l"/>
            <a:b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GROUP BY Clause</a:t>
            </a:r>
            <a:br>
              <a:rPr lang="en-US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20000"/>
          </a:bodyPr>
          <a:lstStyle/>
          <a:p>
            <a:pPr marL="36900" indent="0" algn="l">
              <a:buNone/>
            </a:pP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GROUP BY?</a:t>
            </a:r>
            <a:endParaRPr lang="en-US" sz="2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clause in SQL used to arrange identical data into groups.</a:t>
            </a:r>
          </a:p>
          <a:p>
            <a:pPr marL="36900" indent="0" algn="l">
              <a:buNone/>
            </a:pP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Use GROUP BY?</a:t>
            </a:r>
            <a:endParaRPr lang="en-US" sz="2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aggregate data and perform operations on each group like COUNT, SUM, AVG, etc..</a:t>
            </a:r>
          </a:p>
          <a:p>
            <a:pPr marL="36900" indent="0" algn="l">
              <a:buNone/>
            </a:pPr>
            <a:r>
              <a:rPr lang="en-US" sz="2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Importance:</a:t>
            </a:r>
            <a:endParaRPr lang="en-US" sz="2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data analysis and summarization.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in generating reports and insights from datasets.</a:t>
            </a:r>
          </a:p>
          <a:p>
            <a:pPr marL="36900" lv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C25D16-974A-9171-8EFA-F0B81B6196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79"/>
    </mc:Choice>
    <mc:Fallback>
      <p:transition spd="slow" advTm="2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29AB-812D-67B7-36BE-C37584356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6142"/>
            <a:ext cx="7119160" cy="1632155"/>
          </a:xfrm>
        </p:spPr>
        <p:txBody>
          <a:bodyPr>
            <a:normAutofit/>
          </a:bodyPr>
          <a:lstStyle/>
          <a:p>
            <a:r>
              <a:rPr lang="en-IN" sz="3600" b="1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Basic Syntax and Usage</a:t>
            </a:r>
            <a:b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766AE-A6DC-BAC3-2396-52B535DD0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0232" y="1427520"/>
            <a:ext cx="9872903" cy="5204337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6639FC4-E554-3BB3-8D30-3D401EF27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4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97"/>
    </mc:Choice>
    <mc:Fallback>
      <p:transition spd="slow" advTm="26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75A9CF-5176-B33A-10F0-B82C123AF4D3}"/>
              </a:ext>
            </a:extLst>
          </p:cNvPr>
          <p:cNvSpPr txBox="1"/>
          <p:nvPr/>
        </p:nvSpPr>
        <p:spPr>
          <a:xfrm>
            <a:off x="717755" y="505870"/>
            <a:ext cx="4893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BY with Multiple Columns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8CBE2-1110-9F13-CB50-B19D5730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44" y="1078633"/>
            <a:ext cx="8077900" cy="527349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679E62-8CEA-5245-05B5-B4E34DE6C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0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79"/>
    </mc:Choice>
    <mc:Fallback>
      <p:transition spd="slow" advTm="30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8051-946A-04FF-C958-99189232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37" y="186813"/>
            <a:ext cx="10353762" cy="1257300"/>
          </a:xfrm>
        </p:spPr>
        <p:txBody>
          <a:bodyPr>
            <a:normAutofit/>
          </a:bodyPr>
          <a:lstStyle/>
          <a:p>
            <a:r>
              <a:rPr lang="en-IN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Example and Summary</a:t>
            </a:r>
            <a:b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A5E67-42FB-22B6-DA1C-89AF5C0D3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33" y="1470490"/>
            <a:ext cx="8458933" cy="391701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39055D-2EC3-1CC4-0541-3F04A6690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4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2"/>
    </mc:Choice>
    <mc:Fallback>
      <p:transition spd="slow" advTm="31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{ABE3980A-355C-46DC-9D84-9BA834A19375}tf55705232_win32</Template>
  <TotalTime>35</TotalTime>
  <Words>134</Words>
  <Application>Microsoft Office PowerPoint</Application>
  <PresentationFormat>Widescreen</PresentationFormat>
  <Paragraphs>17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Goudy Old Style</vt:lpstr>
      <vt:lpstr>Times New Roman</vt:lpstr>
      <vt:lpstr>ui-sans-serif</vt:lpstr>
      <vt:lpstr>Wingdings 2</vt:lpstr>
      <vt:lpstr>SlateVTI</vt:lpstr>
      <vt:lpstr>Grouping Data with GROUP BY Clause in SQL</vt:lpstr>
      <vt:lpstr>PowerPoint Presentation</vt:lpstr>
      <vt:lpstr> Introduction to GROUP BY Clause  </vt:lpstr>
      <vt:lpstr>Basic Syntax and Usage </vt:lpstr>
      <vt:lpstr>PowerPoint Presentation</vt:lpstr>
      <vt:lpstr>Practical Example and 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 Bandaru</dc:creator>
  <cp:lastModifiedBy>Venkat Bandaru</cp:lastModifiedBy>
  <cp:revision>1</cp:revision>
  <dcterms:created xsi:type="dcterms:W3CDTF">2024-06-01T14:36:10Z</dcterms:created>
  <dcterms:modified xsi:type="dcterms:W3CDTF">2024-06-02T05:12:07Z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